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39" r:id="rId3"/>
    <p:sldId id="260" r:id="rId4"/>
    <p:sldId id="283" r:id="rId5"/>
    <p:sldId id="312" r:id="rId6"/>
    <p:sldId id="271" r:id="rId7"/>
    <p:sldId id="284" r:id="rId8"/>
    <p:sldId id="311" r:id="rId9"/>
    <p:sldId id="272" r:id="rId10"/>
    <p:sldId id="285" r:id="rId11"/>
    <p:sldId id="310" r:id="rId12"/>
    <p:sldId id="273" r:id="rId13"/>
    <p:sldId id="295" r:id="rId14"/>
    <p:sldId id="309" r:id="rId15"/>
    <p:sldId id="274" r:id="rId16"/>
    <p:sldId id="296" r:id="rId17"/>
    <p:sldId id="305" r:id="rId18"/>
    <p:sldId id="275" r:id="rId19"/>
    <p:sldId id="297" r:id="rId20"/>
    <p:sldId id="304" r:id="rId21"/>
    <p:sldId id="277" r:id="rId22"/>
    <p:sldId id="298" r:id="rId23"/>
    <p:sldId id="303" r:id="rId24"/>
    <p:sldId id="278" r:id="rId25"/>
    <p:sldId id="299" r:id="rId26"/>
    <p:sldId id="302" r:id="rId27"/>
    <p:sldId id="279" r:id="rId28"/>
    <p:sldId id="300" r:id="rId29"/>
    <p:sldId id="301" r:id="rId30"/>
    <p:sldId id="317" r:id="rId31"/>
    <p:sldId id="280" r:id="rId32"/>
    <p:sldId id="294" r:id="rId33"/>
    <p:sldId id="335" r:id="rId34"/>
    <p:sldId id="262" r:id="rId35"/>
    <p:sldId id="315" r:id="rId36"/>
    <p:sldId id="316" r:id="rId37"/>
    <p:sldId id="314" r:id="rId38"/>
    <p:sldId id="321" r:id="rId39"/>
    <p:sldId id="320" r:id="rId40"/>
    <p:sldId id="313" r:id="rId41"/>
    <p:sldId id="322" r:id="rId42"/>
    <p:sldId id="319" r:id="rId43"/>
    <p:sldId id="318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CCFFFF"/>
    <a:srgbClr val="0099FF"/>
    <a:srgbClr val="000066"/>
    <a:srgbClr val="FFFFCC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60"/>
  </p:normalViewPr>
  <p:slideViewPr>
    <p:cSldViewPr>
      <p:cViewPr varScale="1">
        <p:scale>
          <a:sx n="70" d="100"/>
          <a:sy n="70" d="100"/>
        </p:scale>
        <p:origin x="13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F1F7B-CC31-4C29-B413-F596D3175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EE4-7880-4492-8835-26E6E20F6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5636E-9075-4628-B919-3D7D6C3B8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D6F2-D125-4B72-BDA8-5D8A0BA90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DCCE-FFA5-45CC-BE97-0C10C4CE4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6F91A-738B-4330-A20E-752207F0D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2E634-C1E7-4CB3-A9B4-EDE45A585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0CEFC-2675-44A9-9F82-4483B37DA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CE46C-5D13-4B2A-97A6-AB3BAB5F4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3686E-4C9C-4679-83ED-49266A210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76971-A747-4072-B58D-37B06755A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99AE5D-2ED0-4262-B5C4-C45B8A3EF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4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4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uq8sx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NEXT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endParaRPr lang="ru-RU" b="1"/>
          </a:p>
          <a:p>
            <a:pPr algn="ctr"/>
            <a:endParaRPr lang="ru-RU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331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Г </a:t>
            </a:r>
            <a:r>
              <a:rPr lang="ru-RU" sz="2400" b="1"/>
              <a:t>            </a:t>
            </a:r>
            <a:r>
              <a:rPr lang="ru-RU" b="1"/>
              <a:t>-</a:t>
            </a:r>
            <a:r>
              <a:rPr lang="ru-RU" sz="2400" b="1"/>
              <a:t> </a:t>
            </a:r>
            <a:endParaRPr lang="ru-RU" b="1"/>
          </a:p>
        </p:txBody>
      </p:sp>
      <p:sp>
        <p:nvSpPr>
          <p:cNvPr id="11270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Б  </a:t>
            </a:r>
            <a:r>
              <a:rPr lang="ru-RU" sz="2400" b="1"/>
              <a:t>         </a:t>
            </a:r>
            <a:r>
              <a:rPr lang="ru-RU" b="1"/>
              <a:t>+</a:t>
            </a:r>
          </a:p>
        </p:txBody>
      </p:sp>
      <p:sp>
        <p:nvSpPr>
          <p:cNvPr id="1331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В         -</a:t>
            </a:r>
          </a:p>
        </p:txBody>
      </p:sp>
      <p:sp>
        <p:nvSpPr>
          <p:cNvPr id="1127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А </a:t>
            </a:r>
            <a:r>
              <a:rPr lang="ru-RU" sz="2400" b="1"/>
              <a:t>           </a:t>
            </a:r>
            <a:r>
              <a:rPr lang="ru-RU" b="1"/>
              <a:t>- 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4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</p:childTnLst>
        </p:cTn>
      </p:par>
    </p:tnLst>
    <p:bldLst>
      <p:bldP spid="13317" grpId="0" animBg="1"/>
      <p:bldP spid="133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2299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0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292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97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3500" name="WordArt 12"/>
          <p:cNvSpPr>
            <a:spLocks noChangeArrowheads="1" noChangeShapeType="1" noTextEdit="1"/>
          </p:cNvSpPr>
          <p:nvPr/>
        </p:nvSpPr>
        <p:spPr bwMode="auto">
          <a:xfrm>
            <a:off x="3419475" y="1700213"/>
            <a:ext cx="5256213" cy="187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первую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несгораемую сумму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1000 рублей</a:t>
            </a:r>
          </a:p>
        </p:txBody>
      </p:sp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3316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3317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3318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3319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3320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3321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3322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3323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3324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3325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3326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27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0" name="AutoShape 24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3331" name="AutoShape 25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pic>
        <p:nvPicPr>
          <p:cNvPr id="13332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b="1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434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Г</a:t>
            </a:r>
            <a:r>
              <a:rPr lang="ru-RU" sz="2000" b="1"/>
              <a:t>               </a:t>
            </a:r>
            <a:r>
              <a:rPr lang="ru-RU" sz="2800" b="1"/>
              <a:t>-</a:t>
            </a:r>
          </a:p>
        </p:txBody>
      </p:sp>
      <p:sp>
        <p:nvSpPr>
          <p:cNvPr id="1741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Б  </a:t>
            </a:r>
            <a:r>
              <a:rPr lang="ru-RU" sz="2000" b="1"/>
              <a:t>          </a:t>
            </a:r>
            <a:r>
              <a:rPr lang="ru-RU" sz="2800" b="1"/>
              <a:t> -</a:t>
            </a:r>
          </a:p>
        </p:txBody>
      </p:sp>
      <p:sp>
        <p:nvSpPr>
          <p:cNvPr id="17415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В  </a:t>
            </a:r>
            <a:r>
              <a:rPr lang="ru-RU" sz="2000" b="1"/>
              <a:t>          </a:t>
            </a:r>
            <a:r>
              <a:rPr lang="ru-RU" sz="2800" b="1"/>
              <a:t> -</a:t>
            </a:r>
          </a:p>
        </p:txBody>
      </p:sp>
      <p:sp>
        <p:nvSpPr>
          <p:cNvPr id="1434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А</a:t>
            </a:r>
            <a:r>
              <a:rPr lang="ru-RU" sz="2000" b="1"/>
              <a:t>              </a:t>
            </a:r>
            <a:r>
              <a:rPr lang="ru-RU" sz="2800" b="1"/>
              <a:t> +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56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9" name="AutoShape 24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4360" name="AutoShape 25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pic>
        <p:nvPicPr>
          <p:cNvPr id="14361" name="Picture 2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5371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64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9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2476" name="WordArt 12"/>
          <p:cNvSpPr>
            <a:spLocks noChangeArrowheads="1" noChangeShapeType="1" noTextEdit="1"/>
          </p:cNvSpPr>
          <p:nvPr/>
        </p:nvSpPr>
        <p:spPr bwMode="auto">
          <a:xfrm>
            <a:off x="37798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увеличили 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свой выигрыш</a:t>
            </a: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6388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6389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6390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6391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6392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6393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6394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16395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6396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6397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6398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99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b="1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150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Г   </a:t>
            </a:r>
            <a:r>
              <a:rPr lang="ru-RU" sz="2400" b="1"/>
              <a:t>        </a:t>
            </a:r>
            <a:r>
              <a:rPr lang="ru-RU" b="1"/>
              <a:t> -</a:t>
            </a:r>
          </a:p>
        </p:txBody>
      </p:sp>
      <p:sp>
        <p:nvSpPr>
          <p:cNvPr id="1741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Б</a:t>
            </a:r>
            <a:r>
              <a:rPr lang="ru-RU" sz="2000" b="1"/>
              <a:t>              </a:t>
            </a:r>
            <a:r>
              <a:rPr lang="ru-RU" b="1"/>
              <a:t> -</a:t>
            </a:r>
          </a:p>
        </p:txBody>
      </p:sp>
      <p:sp>
        <p:nvSpPr>
          <p:cNvPr id="1741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В </a:t>
            </a:r>
            <a:r>
              <a:rPr lang="ru-RU" sz="2800" b="1"/>
              <a:t>         +</a:t>
            </a:r>
          </a:p>
        </p:txBody>
      </p:sp>
      <p:sp>
        <p:nvSpPr>
          <p:cNvPr id="2151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А </a:t>
            </a:r>
            <a:r>
              <a:rPr lang="ru-RU" sz="2400" b="1"/>
              <a:t>          </a:t>
            </a:r>
            <a:r>
              <a:rPr lang="ru-RU" b="1"/>
              <a:t> -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28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2"/>
                  </p:tgtEl>
                </p:cond>
              </p:nextCondLst>
            </p:seq>
          </p:childTnLst>
        </p:cTn>
      </p:par>
    </p:tnLst>
    <p:bldLst>
      <p:bldP spid="21509" grpId="0" animBg="1"/>
      <p:bldP spid="215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8443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36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41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58380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50 000 рублей! </a:t>
            </a:r>
          </a:p>
        </p:txBody>
      </p:sp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9460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9461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9462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9463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9465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19466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19467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9469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9470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7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4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4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560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Г          -</a:t>
            </a:r>
          </a:p>
        </p:txBody>
      </p:sp>
      <p:sp>
        <p:nvSpPr>
          <p:cNvPr id="20486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Б         +</a:t>
            </a:r>
          </a:p>
        </p:txBody>
      </p:sp>
      <p:sp>
        <p:nvSpPr>
          <p:cNvPr id="2560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В         -</a:t>
            </a:r>
          </a:p>
        </p:txBody>
      </p:sp>
      <p:sp>
        <p:nvSpPr>
          <p:cNvPr id="20488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А         -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00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2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8"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58" y="0"/>
            <a:ext cx="9060942" cy="563231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«Кто хочет стать миллионером?»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посвящена  теме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            »</a:t>
            </a:r>
          </a:p>
          <a:p>
            <a:pPr algn="ctr">
              <a:defRPr/>
            </a:pP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Вам будут предложены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вопросов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варианта </a:t>
            </a: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ответов.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Только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один</a:t>
            </a: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ответ правильный.</a:t>
            </a:r>
          </a:p>
          <a:p>
            <a:pPr algn="ctr">
              <a:defRPr/>
            </a:pP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Желаем 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1515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6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508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13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7356" name="WordArt 12"/>
          <p:cNvSpPr>
            <a:spLocks noChangeArrowheads="1" noChangeShapeType="1" noTextEdit="1"/>
          </p:cNvSpPr>
          <p:nvPr/>
        </p:nvSpPr>
        <p:spPr bwMode="auto">
          <a:xfrm>
            <a:off x="3779838" y="1557338"/>
            <a:ext cx="5040312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несгораемую  сумму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100 000 рублей</a:t>
            </a:r>
          </a:p>
        </p:txBody>
      </p:sp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2532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2533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2534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2535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2536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2537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2538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2539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2540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2541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2542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2544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2545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7" name="Picture 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43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355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Г         +</a:t>
            </a:r>
          </a:p>
        </p:txBody>
      </p:sp>
      <p:sp>
        <p:nvSpPr>
          <p:cNvPr id="29702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Б         -</a:t>
            </a:r>
          </a:p>
        </p:txBody>
      </p:sp>
      <p:sp>
        <p:nvSpPr>
          <p:cNvPr id="23559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В         -</a:t>
            </a:r>
          </a:p>
        </p:txBody>
      </p:sp>
      <p:sp>
        <p:nvSpPr>
          <p:cNvPr id="2970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А         - </a:t>
            </a: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25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3571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3573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574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5" name="Picture 2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6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572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14"/>
                  </p:tgtEl>
                </p:cond>
              </p:nextCondLst>
            </p:seq>
          </p:childTnLst>
        </p:cTn>
      </p:par>
    </p:tnLst>
    <p:bldLst>
      <p:bldP spid="29702" grpId="0" animBg="1"/>
      <p:bldP spid="2970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4587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8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580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5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6332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 каждый может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заработать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125 000 рублей.</a:t>
            </a: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5604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5605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5606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5607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25608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5610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5611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5612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5613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5614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5616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5617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8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9" name="Picture 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615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b="1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3379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3006725" cy="768350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Г          -</a:t>
            </a:r>
            <a:endParaRPr lang="ru-RU" sz="2800" b="1"/>
          </a:p>
        </p:txBody>
      </p:sp>
      <p:sp>
        <p:nvSpPr>
          <p:cNvPr id="2663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Б         -</a:t>
            </a:r>
          </a:p>
        </p:txBody>
      </p:sp>
      <p:sp>
        <p:nvSpPr>
          <p:cNvPr id="26631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В         + </a:t>
            </a:r>
          </a:p>
        </p:txBody>
      </p:sp>
      <p:sp>
        <p:nvSpPr>
          <p:cNvPr id="33800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А         -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6643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6645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6646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7" name="Picture 2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8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44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0"/>
                  </p:tgtEl>
                </p:cond>
              </p:nextCondLst>
            </p:seq>
          </p:childTnLst>
        </p:cTn>
      </p:par>
    </p:tnLst>
    <p:bldLst>
      <p:bldP spid="33797" grpId="0" animBg="1"/>
      <p:bldP spid="3380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7659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0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652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57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5308" name="WordArt 12"/>
          <p:cNvSpPr>
            <a:spLocks noChangeArrowheads="1" noChangeShapeType="1" noTextEdit="1"/>
          </p:cNvSpPr>
          <p:nvPr/>
        </p:nvSpPr>
        <p:spPr bwMode="auto">
          <a:xfrm>
            <a:off x="3708400" y="1557338"/>
            <a:ext cx="5040313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приличную сумму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250 000 рублей</a:t>
            </a:r>
          </a:p>
        </p:txBody>
      </p:sp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8676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8677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8678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250 000</a:t>
            </a:r>
          </a:p>
        </p:txBody>
      </p:sp>
      <p:sp>
        <p:nvSpPr>
          <p:cNvPr id="28679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28680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8681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8682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8683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8684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8685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8686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8689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8690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1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2" name="Picture 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8687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8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b="1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970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Г         +</a:t>
            </a:r>
          </a:p>
        </p:txBody>
      </p:sp>
      <p:sp>
        <p:nvSpPr>
          <p:cNvPr id="37894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Б         -</a:t>
            </a:r>
          </a:p>
        </p:txBody>
      </p:sp>
      <p:sp>
        <p:nvSpPr>
          <p:cNvPr id="29703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В         -</a:t>
            </a:r>
          </a:p>
        </p:txBody>
      </p:sp>
      <p:sp>
        <p:nvSpPr>
          <p:cNvPr id="37896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А         - 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250 000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9715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9718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19" name="Picture 2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20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716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9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6"/>
                  </p:tgtEl>
                </p:cond>
              </p:nextCondLst>
            </p:seq>
          </p:childTnLst>
        </p:cTn>
      </p:par>
    </p:tnLst>
    <p:bldLst>
      <p:bldP spid="37894" grpId="0" animBg="1"/>
      <p:bldP spid="3789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30731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2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24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29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4284" name="WordArt 12"/>
          <p:cNvSpPr>
            <a:spLocks noChangeArrowheads="1" noChangeShapeType="1" noTextEdit="1"/>
          </p:cNvSpPr>
          <p:nvPr/>
        </p:nvSpPr>
        <p:spPr bwMode="auto">
          <a:xfrm>
            <a:off x="37798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500 000 рублей!</a:t>
            </a:r>
          </a:p>
        </p:txBody>
      </p:sp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AutoShape 53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4101" name="AutoShape 67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4102" name="AutoShape 68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4103" name="AutoShape 69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4104" name="AutoShape 70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4105" name="AutoShape 71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4106" name="AutoShape 72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4107" name="AutoShape 73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4108" name="AutoShape 74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4109" name="AutoShape 75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4110" name="Oval 77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4111" name="Group 9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4112" name="Oval 78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113" name="Picture 8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4" name="Picture 8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5" name="Picture 8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31748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500 000</a:t>
            </a:r>
          </a:p>
        </p:txBody>
      </p:sp>
      <p:sp>
        <p:nvSpPr>
          <p:cNvPr id="31749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31750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250 000</a:t>
            </a:r>
          </a:p>
        </p:txBody>
      </p:sp>
      <p:sp>
        <p:nvSpPr>
          <p:cNvPr id="31751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31752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31753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31754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31755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31756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31757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1758" name="Group 19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31760" name="Oval 20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1761" name="Picture 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2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3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1759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b="1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32773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Г         -</a:t>
            </a:r>
          </a:p>
        </p:txBody>
      </p:sp>
      <p:sp>
        <p:nvSpPr>
          <p:cNvPr id="4199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Б         -</a:t>
            </a:r>
          </a:p>
        </p:txBody>
      </p:sp>
      <p:sp>
        <p:nvSpPr>
          <p:cNvPr id="41991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В         -</a:t>
            </a:r>
          </a:p>
        </p:txBody>
      </p:sp>
      <p:sp>
        <p:nvSpPr>
          <p:cNvPr id="32776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А         +</a:t>
            </a: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500 000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250 000</a:t>
            </a: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2787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32790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2791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2" name="Picture 2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3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2788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9" name="Picture 2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2"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795" name="Group 12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33803" name="Picture 2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4" name="Picture 3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796" name="Picture 4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4500563" y="563563"/>
            <a:ext cx="26828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Вы миллионер!</a:t>
            </a:r>
          </a:p>
        </p:txBody>
      </p:sp>
      <p:sp>
        <p:nvSpPr>
          <p:cNvPr id="47114" name="WordArt 10"/>
          <p:cNvSpPr>
            <a:spLocks noChangeArrowheads="1" noChangeShapeType="1" noTextEdit="1"/>
          </p:cNvSpPr>
          <p:nvPr/>
        </p:nvSpPr>
        <p:spPr bwMode="auto">
          <a:xfrm>
            <a:off x="3563938" y="1412875"/>
            <a:ext cx="5256212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Поздравляем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 выигрышем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1 000 000 рублей!</a:t>
            </a:r>
          </a:p>
        </p:txBody>
      </p:sp>
    </p:spTree>
  </p:cSld>
  <p:clrMapOvr>
    <a:masterClrMapping/>
  </p:clrMapOvr>
  <p:transition advClick="0" advTm="5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755650" y="1773238"/>
            <a:ext cx="7489825" cy="1338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 новой встречи!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4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Вы покидаете игру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без выигрыша.</a:t>
            </a:r>
          </a:p>
        </p:txBody>
      </p:sp>
      <p:pic>
        <p:nvPicPr>
          <p:cNvPr id="8200" name="Picture 8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5846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Вы покидаете игру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без выигрыша.</a:t>
            </a:r>
          </a:p>
        </p:txBody>
      </p:sp>
      <p:pic>
        <p:nvPicPr>
          <p:cNvPr id="68611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687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Вы покидаете игру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без выигрыша.</a:t>
            </a:r>
          </a:p>
        </p:txBody>
      </p:sp>
      <p:pic>
        <p:nvPicPr>
          <p:cNvPr id="69635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789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4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891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WordArt 2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рублей.</a:t>
            </a:r>
          </a:p>
        </p:txBody>
      </p:sp>
      <p:sp>
        <p:nvSpPr>
          <p:cNvPr id="38919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9941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WordArt 7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рублей.</a:t>
            </a:r>
          </a:p>
        </p:txBody>
      </p:sp>
      <p:sp>
        <p:nvSpPr>
          <p:cNvPr id="39943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1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0965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WordArt 7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рублей.</a:t>
            </a:r>
          </a:p>
        </p:txBody>
      </p:sp>
      <p:sp>
        <p:nvSpPr>
          <p:cNvPr id="40967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b="1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512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Г          -</a:t>
            </a:r>
          </a:p>
        </p:txBody>
      </p:sp>
      <p:sp>
        <p:nvSpPr>
          <p:cNvPr id="512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Б         -</a:t>
            </a:r>
          </a:p>
        </p:txBody>
      </p:sp>
      <p:sp>
        <p:nvSpPr>
          <p:cNvPr id="512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В         -</a:t>
            </a:r>
          </a:p>
        </p:txBody>
      </p:sp>
      <p:sp>
        <p:nvSpPr>
          <p:cNvPr id="5128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А         +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25 000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pic>
        <p:nvPicPr>
          <p:cNvPr id="5139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40" name="Группа 24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3995738" y="188913"/>
            <a:chExt cx="1079500" cy="1008062"/>
          </a:xfrm>
        </p:grpSpPr>
        <p:sp>
          <p:nvSpPr>
            <p:cNvPr id="5141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142" name="Picture 2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3" name="Picture 2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4" name="Picture 2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198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WordArt 2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1991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3015" name="WordArt 7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403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WordArt 7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4039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6155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48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3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5548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Ваш выигрыш 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 рублей</a:t>
            </a: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7173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7174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7176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7177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7178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7179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7180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7181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7182" name="Группа 22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3995738" y="188913"/>
            <a:chExt cx="1079500" cy="1008062"/>
          </a:xfrm>
        </p:grpSpPr>
        <p:sp>
          <p:nvSpPr>
            <p:cNvPr id="7184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85" name="Picture 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6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7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83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b="1"/>
          </a:p>
          <a:p>
            <a:pPr algn="ctr"/>
            <a:endParaRPr lang="ru-RU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819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Г          +</a:t>
            </a:r>
          </a:p>
        </p:txBody>
      </p:sp>
      <p:sp>
        <p:nvSpPr>
          <p:cNvPr id="8198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Б         -</a:t>
            </a:r>
          </a:p>
        </p:txBody>
      </p:sp>
      <p:sp>
        <p:nvSpPr>
          <p:cNvPr id="9223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В         -</a:t>
            </a:r>
          </a:p>
        </p:txBody>
      </p:sp>
      <p:sp>
        <p:nvSpPr>
          <p:cNvPr id="922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А         - 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12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4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9227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220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5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4524" name="WordArt 12"/>
          <p:cNvSpPr>
            <a:spLocks noChangeArrowheads="1" noChangeShapeType="1" noTextEdit="1"/>
          </p:cNvSpPr>
          <p:nvPr/>
        </p:nvSpPr>
        <p:spPr bwMode="auto">
          <a:xfrm>
            <a:off x="3924300" y="1844675"/>
            <a:ext cx="46085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рублей</a:t>
            </a: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0244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0245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0246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0247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0248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0249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0250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0251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0252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0253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0254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55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730</Words>
  <Application>Microsoft Office PowerPoint</Application>
  <PresentationFormat>Экран (4:3)</PresentationFormat>
  <Paragraphs>356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5" baseType="lpstr">
      <vt:lpstr>Arial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soh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serga</dc:creator>
  <cp:lastModifiedBy>User</cp:lastModifiedBy>
  <cp:revision>29</cp:revision>
  <dcterms:created xsi:type="dcterms:W3CDTF">2009-12-08T10:28:34Z</dcterms:created>
  <dcterms:modified xsi:type="dcterms:W3CDTF">2018-12-18T09:08:57Z</dcterms:modified>
</cp:coreProperties>
</file>